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9" r:id="rId2"/>
    <p:sldId id="257" r:id="rId3"/>
    <p:sldId id="258" r:id="rId4"/>
    <p:sldId id="260" r:id="rId5"/>
    <p:sldId id="261" r:id="rId6"/>
    <p:sldId id="264" r:id="rId7"/>
    <p:sldId id="262" r:id="rId8"/>
    <p:sldId id="263" r:id="rId9"/>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nl-NL"/>
              <a:t>Klik om de stijl te bewerken</a:t>
            </a:r>
          </a:p>
        </p:txBody>
      </p:sp>
      <p:sp>
        <p:nvSpPr>
          <p:cNvPr id="3" name="Ond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 om de ondertitelstijl van het model te bewerken</a:t>
            </a:r>
          </a:p>
        </p:txBody>
      </p:sp>
      <p:sp>
        <p:nvSpPr>
          <p:cNvPr id="4" name="Tijdelijke aanduiding voor datum 3"/>
          <p:cNvSpPr>
            <a:spLocks noGrp="1"/>
          </p:cNvSpPr>
          <p:nvPr>
            <p:ph type="dt" sz="half" idx="10"/>
          </p:nvPr>
        </p:nvSpPr>
        <p:spPr/>
        <p:txBody>
          <a:bodyPr/>
          <a:lstStyle/>
          <a:p>
            <a:fld id="{F051D5CE-100C-4442-A64C-FB66134CED5D}" type="datetime1">
              <a:rPr lang="nl-NL" smtClean="0">
                <a:solidFill>
                  <a:prstClr val="black">
                    <a:tint val="75000"/>
                  </a:prstClr>
                </a:solidFill>
              </a:rPr>
              <a:pPr/>
              <a:t>24-9-2017</a:t>
            </a:fld>
            <a:endParaRPr lang="nl-NL">
              <a:solidFill>
                <a:prstClr val="black">
                  <a:tint val="75000"/>
                </a:prstClr>
              </a:solidFill>
            </a:endParaRPr>
          </a:p>
        </p:txBody>
      </p:sp>
      <p:sp>
        <p:nvSpPr>
          <p:cNvPr id="5" name="Tijdelijke aanduiding voor voettekst 4"/>
          <p:cNvSpPr>
            <a:spLocks noGrp="1"/>
          </p:cNvSpPr>
          <p:nvPr>
            <p:ph type="ftr" sz="quarter" idx="11"/>
          </p:nvPr>
        </p:nvSpPr>
        <p:spPr/>
        <p:txBody>
          <a:bodyPr/>
          <a:lstStyle/>
          <a:p>
            <a:r>
              <a:rPr lang="nl-NL">
                <a:solidFill>
                  <a:prstClr val="black">
                    <a:tint val="75000"/>
                  </a:prstClr>
                </a:solidFill>
              </a:rPr>
              <a:t>Medische Kennis</a:t>
            </a:r>
          </a:p>
        </p:txBody>
      </p:sp>
      <p:sp>
        <p:nvSpPr>
          <p:cNvPr id="6" name="Tijdelijke aanduiding voor dianummer 5"/>
          <p:cNvSpPr>
            <a:spLocks noGrp="1"/>
          </p:cNvSpPr>
          <p:nvPr>
            <p:ph type="sldNum" sz="quarter" idx="12"/>
          </p:nvPr>
        </p:nvSpPr>
        <p:spPr/>
        <p:txBody>
          <a:bodyPr/>
          <a:lstStyle/>
          <a:p>
            <a:fld id="{CBA009E1-54C8-4E42-93A4-82F6E9795970}" type="slidenum">
              <a:rPr lang="nl-NL" smtClean="0">
                <a:solidFill>
                  <a:prstClr val="black">
                    <a:tint val="75000"/>
                  </a:prstClr>
                </a:solidFill>
              </a:rPr>
              <a:pPr/>
              <a:t>‹nr.›</a:t>
            </a:fld>
            <a:endParaRPr lang="nl-NL">
              <a:solidFill>
                <a:prstClr val="black">
                  <a:tint val="75000"/>
                </a:prstClr>
              </a:solidFill>
            </a:endParaRPr>
          </a:p>
        </p:txBody>
      </p:sp>
    </p:spTree>
    <p:extLst>
      <p:ext uri="{BB962C8B-B14F-4D97-AF65-F5344CB8AC3E}">
        <p14:creationId xmlns:p14="http://schemas.microsoft.com/office/powerpoint/2010/main" val="14658772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verticale tekst 2"/>
          <p:cNvSpPr>
            <a:spLocks noGrp="1"/>
          </p:cNvSpPr>
          <p:nvPr>
            <p:ph type="body" orient="vert" idx="1"/>
          </p:nvPr>
        </p:nvSpPr>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E67667D3-BA5A-480B-AFF7-2F1FDBB0EEDA}" type="datetime1">
              <a:rPr lang="nl-NL" smtClean="0">
                <a:solidFill>
                  <a:prstClr val="black">
                    <a:tint val="75000"/>
                  </a:prstClr>
                </a:solidFill>
              </a:rPr>
              <a:pPr/>
              <a:t>24-9-2017</a:t>
            </a:fld>
            <a:endParaRPr lang="nl-NL">
              <a:solidFill>
                <a:prstClr val="black">
                  <a:tint val="75000"/>
                </a:prstClr>
              </a:solidFill>
            </a:endParaRPr>
          </a:p>
        </p:txBody>
      </p:sp>
      <p:sp>
        <p:nvSpPr>
          <p:cNvPr id="5" name="Tijdelijke aanduiding voor voettekst 4"/>
          <p:cNvSpPr>
            <a:spLocks noGrp="1"/>
          </p:cNvSpPr>
          <p:nvPr>
            <p:ph type="ftr" sz="quarter" idx="11"/>
          </p:nvPr>
        </p:nvSpPr>
        <p:spPr/>
        <p:txBody>
          <a:bodyPr/>
          <a:lstStyle/>
          <a:p>
            <a:r>
              <a:rPr lang="nl-NL">
                <a:solidFill>
                  <a:prstClr val="black">
                    <a:tint val="75000"/>
                  </a:prstClr>
                </a:solidFill>
              </a:rPr>
              <a:t>Medische Kennis</a:t>
            </a:r>
          </a:p>
        </p:txBody>
      </p:sp>
      <p:sp>
        <p:nvSpPr>
          <p:cNvPr id="6" name="Tijdelijke aanduiding voor dianummer 5"/>
          <p:cNvSpPr>
            <a:spLocks noGrp="1"/>
          </p:cNvSpPr>
          <p:nvPr>
            <p:ph type="sldNum" sz="quarter" idx="12"/>
          </p:nvPr>
        </p:nvSpPr>
        <p:spPr/>
        <p:txBody>
          <a:bodyPr/>
          <a:lstStyle/>
          <a:p>
            <a:fld id="{CBA009E1-54C8-4E42-93A4-82F6E9795970}" type="slidenum">
              <a:rPr lang="nl-NL" smtClean="0">
                <a:solidFill>
                  <a:prstClr val="black">
                    <a:tint val="75000"/>
                  </a:prstClr>
                </a:solidFill>
              </a:rPr>
              <a:pPr/>
              <a:t>‹nr.›</a:t>
            </a:fld>
            <a:endParaRPr lang="nl-NL">
              <a:solidFill>
                <a:prstClr val="black">
                  <a:tint val="75000"/>
                </a:prstClr>
              </a:solidFill>
            </a:endParaRPr>
          </a:p>
        </p:txBody>
      </p:sp>
    </p:spTree>
    <p:extLst>
      <p:ext uri="{BB962C8B-B14F-4D97-AF65-F5344CB8AC3E}">
        <p14:creationId xmlns:p14="http://schemas.microsoft.com/office/powerpoint/2010/main" val="16622929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8724900" y="365125"/>
            <a:ext cx="2628900" cy="5811838"/>
          </a:xfrm>
        </p:spPr>
        <p:txBody>
          <a:bodyPr vert="eaVert"/>
          <a:lstStyle/>
          <a:p>
            <a:r>
              <a:rPr lang="nl-NL"/>
              <a:t>Klik om de stijl te bewerken</a:t>
            </a:r>
          </a:p>
        </p:txBody>
      </p:sp>
      <p:sp>
        <p:nvSpPr>
          <p:cNvPr id="3" name="Tijdelijke aanduiding voor verticale tekst 2"/>
          <p:cNvSpPr>
            <a:spLocks noGrp="1"/>
          </p:cNvSpPr>
          <p:nvPr>
            <p:ph type="body" orient="vert" idx="1"/>
          </p:nvPr>
        </p:nvSpPr>
        <p:spPr>
          <a:xfrm>
            <a:off x="838200" y="365125"/>
            <a:ext cx="7734300" cy="5811838"/>
          </a:xfrm>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5924C31F-D978-49AA-AD04-2AA038090AF2}" type="datetime1">
              <a:rPr lang="nl-NL" smtClean="0">
                <a:solidFill>
                  <a:prstClr val="black">
                    <a:tint val="75000"/>
                  </a:prstClr>
                </a:solidFill>
              </a:rPr>
              <a:pPr/>
              <a:t>24-9-2017</a:t>
            </a:fld>
            <a:endParaRPr lang="nl-NL">
              <a:solidFill>
                <a:prstClr val="black">
                  <a:tint val="75000"/>
                </a:prstClr>
              </a:solidFill>
            </a:endParaRPr>
          </a:p>
        </p:txBody>
      </p:sp>
      <p:sp>
        <p:nvSpPr>
          <p:cNvPr id="5" name="Tijdelijke aanduiding voor voettekst 4"/>
          <p:cNvSpPr>
            <a:spLocks noGrp="1"/>
          </p:cNvSpPr>
          <p:nvPr>
            <p:ph type="ftr" sz="quarter" idx="11"/>
          </p:nvPr>
        </p:nvSpPr>
        <p:spPr/>
        <p:txBody>
          <a:bodyPr/>
          <a:lstStyle/>
          <a:p>
            <a:r>
              <a:rPr lang="nl-NL">
                <a:solidFill>
                  <a:prstClr val="black">
                    <a:tint val="75000"/>
                  </a:prstClr>
                </a:solidFill>
              </a:rPr>
              <a:t>Medische Kennis</a:t>
            </a:r>
          </a:p>
        </p:txBody>
      </p:sp>
      <p:sp>
        <p:nvSpPr>
          <p:cNvPr id="6" name="Tijdelijke aanduiding voor dianummer 5"/>
          <p:cNvSpPr>
            <a:spLocks noGrp="1"/>
          </p:cNvSpPr>
          <p:nvPr>
            <p:ph type="sldNum" sz="quarter" idx="12"/>
          </p:nvPr>
        </p:nvSpPr>
        <p:spPr/>
        <p:txBody>
          <a:bodyPr/>
          <a:lstStyle/>
          <a:p>
            <a:fld id="{CBA009E1-54C8-4E42-93A4-82F6E9795970}" type="slidenum">
              <a:rPr lang="nl-NL" smtClean="0">
                <a:solidFill>
                  <a:prstClr val="black">
                    <a:tint val="75000"/>
                  </a:prstClr>
                </a:solidFill>
              </a:rPr>
              <a:pPr/>
              <a:t>‹nr.›</a:t>
            </a:fld>
            <a:endParaRPr lang="nl-NL">
              <a:solidFill>
                <a:prstClr val="black">
                  <a:tint val="75000"/>
                </a:prstClr>
              </a:solidFill>
            </a:endParaRPr>
          </a:p>
        </p:txBody>
      </p:sp>
    </p:spTree>
    <p:extLst>
      <p:ext uri="{BB962C8B-B14F-4D97-AF65-F5344CB8AC3E}">
        <p14:creationId xmlns:p14="http://schemas.microsoft.com/office/powerpoint/2010/main" val="9349988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idx="1"/>
          </p:nvPr>
        </p:nvSpPr>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1FAEBBAF-1AE8-48E7-B6CC-C6124744177B}" type="datetime1">
              <a:rPr lang="nl-NL" smtClean="0">
                <a:solidFill>
                  <a:prstClr val="black">
                    <a:tint val="75000"/>
                  </a:prstClr>
                </a:solidFill>
              </a:rPr>
              <a:pPr/>
              <a:t>24-9-2017</a:t>
            </a:fld>
            <a:endParaRPr lang="nl-NL">
              <a:solidFill>
                <a:prstClr val="black">
                  <a:tint val="75000"/>
                </a:prstClr>
              </a:solidFill>
            </a:endParaRPr>
          </a:p>
        </p:txBody>
      </p:sp>
      <p:sp>
        <p:nvSpPr>
          <p:cNvPr id="5" name="Tijdelijke aanduiding voor voettekst 4"/>
          <p:cNvSpPr>
            <a:spLocks noGrp="1"/>
          </p:cNvSpPr>
          <p:nvPr>
            <p:ph type="ftr" sz="quarter" idx="11"/>
          </p:nvPr>
        </p:nvSpPr>
        <p:spPr/>
        <p:txBody>
          <a:bodyPr/>
          <a:lstStyle/>
          <a:p>
            <a:r>
              <a:rPr lang="nl-NL">
                <a:solidFill>
                  <a:prstClr val="black">
                    <a:tint val="75000"/>
                  </a:prstClr>
                </a:solidFill>
              </a:rPr>
              <a:t>Medische Kennis</a:t>
            </a:r>
          </a:p>
        </p:txBody>
      </p:sp>
      <p:sp>
        <p:nvSpPr>
          <p:cNvPr id="6" name="Tijdelijke aanduiding voor dianummer 5"/>
          <p:cNvSpPr>
            <a:spLocks noGrp="1"/>
          </p:cNvSpPr>
          <p:nvPr>
            <p:ph type="sldNum" sz="quarter" idx="12"/>
          </p:nvPr>
        </p:nvSpPr>
        <p:spPr/>
        <p:txBody>
          <a:bodyPr/>
          <a:lstStyle/>
          <a:p>
            <a:fld id="{CBA009E1-54C8-4E42-93A4-82F6E9795970}" type="slidenum">
              <a:rPr lang="nl-NL" smtClean="0">
                <a:solidFill>
                  <a:prstClr val="black">
                    <a:tint val="75000"/>
                  </a:prstClr>
                </a:solidFill>
              </a:rPr>
              <a:pPr/>
              <a:t>‹nr.›</a:t>
            </a:fld>
            <a:endParaRPr lang="nl-NL">
              <a:solidFill>
                <a:prstClr val="black">
                  <a:tint val="75000"/>
                </a:prstClr>
              </a:solidFill>
            </a:endParaRPr>
          </a:p>
        </p:txBody>
      </p:sp>
    </p:spTree>
    <p:extLst>
      <p:ext uri="{BB962C8B-B14F-4D97-AF65-F5344CB8AC3E}">
        <p14:creationId xmlns:p14="http://schemas.microsoft.com/office/powerpoint/2010/main" val="8103982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nl-NL"/>
              <a:t>Klik om de stijl te bewerken</a:t>
            </a:r>
          </a:p>
        </p:txBody>
      </p:sp>
      <p:sp>
        <p:nvSpPr>
          <p:cNvPr id="3" name="Tijdelijke aanduiding voor teks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Tekststijl van het model bewerken</a:t>
            </a:r>
          </a:p>
        </p:txBody>
      </p:sp>
      <p:sp>
        <p:nvSpPr>
          <p:cNvPr id="4" name="Tijdelijke aanduiding voor datum 3"/>
          <p:cNvSpPr>
            <a:spLocks noGrp="1"/>
          </p:cNvSpPr>
          <p:nvPr>
            <p:ph type="dt" sz="half" idx="10"/>
          </p:nvPr>
        </p:nvSpPr>
        <p:spPr/>
        <p:txBody>
          <a:bodyPr/>
          <a:lstStyle/>
          <a:p>
            <a:fld id="{DD43AF49-F92C-44F5-A8E2-2F6DEF5E6266}" type="datetime1">
              <a:rPr lang="nl-NL" smtClean="0">
                <a:solidFill>
                  <a:prstClr val="black">
                    <a:tint val="75000"/>
                  </a:prstClr>
                </a:solidFill>
              </a:rPr>
              <a:pPr/>
              <a:t>24-9-2017</a:t>
            </a:fld>
            <a:endParaRPr lang="nl-NL">
              <a:solidFill>
                <a:prstClr val="black">
                  <a:tint val="75000"/>
                </a:prstClr>
              </a:solidFill>
            </a:endParaRPr>
          </a:p>
        </p:txBody>
      </p:sp>
      <p:sp>
        <p:nvSpPr>
          <p:cNvPr id="5" name="Tijdelijke aanduiding voor voettekst 4"/>
          <p:cNvSpPr>
            <a:spLocks noGrp="1"/>
          </p:cNvSpPr>
          <p:nvPr>
            <p:ph type="ftr" sz="quarter" idx="11"/>
          </p:nvPr>
        </p:nvSpPr>
        <p:spPr/>
        <p:txBody>
          <a:bodyPr/>
          <a:lstStyle/>
          <a:p>
            <a:r>
              <a:rPr lang="nl-NL">
                <a:solidFill>
                  <a:prstClr val="black">
                    <a:tint val="75000"/>
                  </a:prstClr>
                </a:solidFill>
              </a:rPr>
              <a:t>Medische Kennis</a:t>
            </a:r>
          </a:p>
        </p:txBody>
      </p:sp>
      <p:sp>
        <p:nvSpPr>
          <p:cNvPr id="6" name="Tijdelijke aanduiding voor dianummer 5"/>
          <p:cNvSpPr>
            <a:spLocks noGrp="1"/>
          </p:cNvSpPr>
          <p:nvPr>
            <p:ph type="sldNum" sz="quarter" idx="12"/>
          </p:nvPr>
        </p:nvSpPr>
        <p:spPr/>
        <p:txBody>
          <a:bodyPr/>
          <a:lstStyle/>
          <a:p>
            <a:fld id="{CBA009E1-54C8-4E42-93A4-82F6E9795970}" type="slidenum">
              <a:rPr lang="nl-NL" smtClean="0">
                <a:solidFill>
                  <a:prstClr val="black">
                    <a:tint val="75000"/>
                  </a:prstClr>
                </a:solidFill>
              </a:rPr>
              <a:pPr/>
              <a:t>‹nr.›</a:t>
            </a:fld>
            <a:endParaRPr lang="nl-NL">
              <a:solidFill>
                <a:prstClr val="black">
                  <a:tint val="75000"/>
                </a:prstClr>
              </a:solidFill>
            </a:endParaRPr>
          </a:p>
        </p:txBody>
      </p:sp>
    </p:spTree>
    <p:extLst>
      <p:ext uri="{BB962C8B-B14F-4D97-AF65-F5344CB8AC3E}">
        <p14:creationId xmlns:p14="http://schemas.microsoft.com/office/powerpoint/2010/main" val="12219788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sz="half" idx="1"/>
          </p:nvPr>
        </p:nvSpPr>
        <p:spPr>
          <a:xfrm>
            <a:off x="838200" y="1825625"/>
            <a:ext cx="5181600" cy="435133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p:cNvSpPr>
            <a:spLocks noGrp="1"/>
          </p:cNvSpPr>
          <p:nvPr>
            <p:ph sz="half" idx="2"/>
          </p:nvPr>
        </p:nvSpPr>
        <p:spPr>
          <a:xfrm>
            <a:off x="6172200" y="1825625"/>
            <a:ext cx="5181600" cy="435133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p:cNvSpPr>
            <a:spLocks noGrp="1"/>
          </p:cNvSpPr>
          <p:nvPr>
            <p:ph type="dt" sz="half" idx="10"/>
          </p:nvPr>
        </p:nvSpPr>
        <p:spPr/>
        <p:txBody>
          <a:bodyPr/>
          <a:lstStyle/>
          <a:p>
            <a:fld id="{1EE64D98-9292-419E-AC28-A106F36FF3C3}" type="datetime1">
              <a:rPr lang="nl-NL" smtClean="0">
                <a:solidFill>
                  <a:prstClr val="black">
                    <a:tint val="75000"/>
                  </a:prstClr>
                </a:solidFill>
              </a:rPr>
              <a:pPr/>
              <a:t>24-9-2017</a:t>
            </a:fld>
            <a:endParaRPr lang="nl-NL">
              <a:solidFill>
                <a:prstClr val="black">
                  <a:tint val="75000"/>
                </a:prstClr>
              </a:solidFill>
            </a:endParaRPr>
          </a:p>
        </p:txBody>
      </p:sp>
      <p:sp>
        <p:nvSpPr>
          <p:cNvPr id="6" name="Tijdelijke aanduiding voor voettekst 5"/>
          <p:cNvSpPr>
            <a:spLocks noGrp="1"/>
          </p:cNvSpPr>
          <p:nvPr>
            <p:ph type="ftr" sz="quarter" idx="11"/>
          </p:nvPr>
        </p:nvSpPr>
        <p:spPr/>
        <p:txBody>
          <a:bodyPr/>
          <a:lstStyle/>
          <a:p>
            <a:r>
              <a:rPr lang="nl-NL">
                <a:solidFill>
                  <a:prstClr val="black">
                    <a:tint val="75000"/>
                  </a:prstClr>
                </a:solidFill>
              </a:rPr>
              <a:t>Medische Kennis</a:t>
            </a:r>
          </a:p>
        </p:txBody>
      </p:sp>
      <p:sp>
        <p:nvSpPr>
          <p:cNvPr id="7" name="Tijdelijke aanduiding voor dianummer 6"/>
          <p:cNvSpPr>
            <a:spLocks noGrp="1"/>
          </p:cNvSpPr>
          <p:nvPr>
            <p:ph type="sldNum" sz="quarter" idx="12"/>
          </p:nvPr>
        </p:nvSpPr>
        <p:spPr/>
        <p:txBody>
          <a:bodyPr/>
          <a:lstStyle/>
          <a:p>
            <a:fld id="{CBA009E1-54C8-4E42-93A4-82F6E9795970}" type="slidenum">
              <a:rPr lang="nl-NL" smtClean="0">
                <a:solidFill>
                  <a:prstClr val="black">
                    <a:tint val="75000"/>
                  </a:prstClr>
                </a:solidFill>
              </a:rPr>
              <a:pPr/>
              <a:t>‹nr.›</a:t>
            </a:fld>
            <a:endParaRPr lang="nl-NL">
              <a:solidFill>
                <a:prstClr val="black">
                  <a:tint val="75000"/>
                </a:prstClr>
              </a:solidFill>
            </a:endParaRPr>
          </a:p>
        </p:txBody>
      </p:sp>
    </p:spTree>
    <p:extLst>
      <p:ext uri="{BB962C8B-B14F-4D97-AF65-F5344CB8AC3E}">
        <p14:creationId xmlns:p14="http://schemas.microsoft.com/office/powerpoint/2010/main" val="8209306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nl-NL"/>
              <a:t>Klik om de stijl te bewerken</a:t>
            </a:r>
          </a:p>
        </p:txBody>
      </p:sp>
      <p:sp>
        <p:nvSpPr>
          <p:cNvPr id="3" name="Tijdelijke aanduiding voor teks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4" name="Tijdelijke aanduiding voor inhoud 3"/>
          <p:cNvSpPr>
            <a:spLocks noGrp="1"/>
          </p:cNvSpPr>
          <p:nvPr>
            <p:ph sz="half" idx="2"/>
          </p:nvPr>
        </p:nvSpPr>
        <p:spPr>
          <a:xfrm>
            <a:off x="839788" y="2505075"/>
            <a:ext cx="5157787" cy="368458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6" name="Tijdelijke aanduiding voor inhoud 5"/>
          <p:cNvSpPr>
            <a:spLocks noGrp="1"/>
          </p:cNvSpPr>
          <p:nvPr>
            <p:ph sz="quarter" idx="4"/>
          </p:nvPr>
        </p:nvSpPr>
        <p:spPr>
          <a:xfrm>
            <a:off x="6172200" y="2505075"/>
            <a:ext cx="5183188" cy="368458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p:cNvSpPr>
            <a:spLocks noGrp="1"/>
          </p:cNvSpPr>
          <p:nvPr>
            <p:ph type="dt" sz="half" idx="10"/>
          </p:nvPr>
        </p:nvSpPr>
        <p:spPr/>
        <p:txBody>
          <a:bodyPr/>
          <a:lstStyle/>
          <a:p>
            <a:fld id="{4857FE5A-1170-4797-8055-C6DED6908508}" type="datetime1">
              <a:rPr lang="nl-NL" smtClean="0">
                <a:solidFill>
                  <a:prstClr val="black">
                    <a:tint val="75000"/>
                  </a:prstClr>
                </a:solidFill>
              </a:rPr>
              <a:pPr/>
              <a:t>24-9-2017</a:t>
            </a:fld>
            <a:endParaRPr lang="nl-NL">
              <a:solidFill>
                <a:prstClr val="black">
                  <a:tint val="75000"/>
                </a:prstClr>
              </a:solidFill>
            </a:endParaRPr>
          </a:p>
        </p:txBody>
      </p:sp>
      <p:sp>
        <p:nvSpPr>
          <p:cNvPr id="8" name="Tijdelijke aanduiding voor voettekst 7"/>
          <p:cNvSpPr>
            <a:spLocks noGrp="1"/>
          </p:cNvSpPr>
          <p:nvPr>
            <p:ph type="ftr" sz="quarter" idx="11"/>
          </p:nvPr>
        </p:nvSpPr>
        <p:spPr/>
        <p:txBody>
          <a:bodyPr/>
          <a:lstStyle/>
          <a:p>
            <a:r>
              <a:rPr lang="nl-NL">
                <a:solidFill>
                  <a:prstClr val="black">
                    <a:tint val="75000"/>
                  </a:prstClr>
                </a:solidFill>
              </a:rPr>
              <a:t>Medische Kennis</a:t>
            </a:r>
          </a:p>
        </p:txBody>
      </p:sp>
      <p:sp>
        <p:nvSpPr>
          <p:cNvPr id="9" name="Tijdelijke aanduiding voor dianummer 8"/>
          <p:cNvSpPr>
            <a:spLocks noGrp="1"/>
          </p:cNvSpPr>
          <p:nvPr>
            <p:ph type="sldNum" sz="quarter" idx="12"/>
          </p:nvPr>
        </p:nvSpPr>
        <p:spPr/>
        <p:txBody>
          <a:bodyPr/>
          <a:lstStyle/>
          <a:p>
            <a:fld id="{CBA009E1-54C8-4E42-93A4-82F6E9795970}" type="slidenum">
              <a:rPr lang="nl-NL" smtClean="0">
                <a:solidFill>
                  <a:prstClr val="black">
                    <a:tint val="75000"/>
                  </a:prstClr>
                </a:solidFill>
              </a:rPr>
              <a:pPr/>
              <a:t>‹nr.›</a:t>
            </a:fld>
            <a:endParaRPr lang="nl-NL">
              <a:solidFill>
                <a:prstClr val="black">
                  <a:tint val="75000"/>
                </a:prstClr>
              </a:solidFill>
            </a:endParaRPr>
          </a:p>
        </p:txBody>
      </p:sp>
    </p:spTree>
    <p:extLst>
      <p:ext uri="{BB962C8B-B14F-4D97-AF65-F5344CB8AC3E}">
        <p14:creationId xmlns:p14="http://schemas.microsoft.com/office/powerpoint/2010/main" val="42390847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datum 2"/>
          <p:cNvSpPr>
            <a:spLocks noGrp="1"/>
          </p:cNvSpPr>
          <p:nvPr>
            <p:ph type="dt" sz="half" idx="10"/>
          </p:nvPr>
        </p:nvSpPr>
        <p:spPr/>
        <p:txBody>
          <a:bodyPr/>
          <a:lstStyle/>
          <a:p>
            <a:fld id="{450E1FE3-A2A8-4EA5-B517-24E49D6F7085}" type="datetime1">
              <a:rPr lang="nl-NL" smtClean="0">
                <a:solidFill>
                  <a:prstClr val="black">
                    <a:tint val="75000"/>
                  </a:prstClr>
                </a:solidFill>
              </a:rPr>
              <a:pPr/>
              <a:t>24-9-2017</a:t>
            </a:fld>
            <a:endParaRPr lang="nl-NL">
              <a:solidFill>
                <a:prstClr val="black">
                  <a:tint val="75000"/>
                </a:prstClr>
              </a:solidFill>
            </a:endParaRPr>
          </a:p>
        </p:txBody>
      </p:sp>
      <p:sp>
        <p:nvSpPr>
          <p:cNvPr id="4" name="Tijdelijke aanduiding voor voettekst 3"/>
          <p:cNvSpPr>
            <a:spLocks noGrp="1"/>
          </p:cNvSpPr>
          <p:nvPr>
            <p:ph type="ftr" sz="quarter" idx="11"/>
          </p:nvPr>
        </p:nvSpPr>
        <p:spPr/>
        <p:txBody>
          <a:bodyPr/>
          <a:lstStyle/>
          <a:p>
            <a:r>
              <a:rPr lang="nl-NL">
                <a:solidFill>
                  <a:prstClr val="black">
                    <a:tint val="75000"/>
                  </a:prstClr>
                </a:solidFill>
              </a:rPr>
              <a:t>Medische Kennis</a:t>
            </a:r>
          </a:p>
        </p:txBody>
      </p:sp>
      <p:sp>
        <p:nvSpPr>
          <p:cNvPr id="5" name="Tijdelijke aanduiding voor dianummer 4"/>
          <p:cNvSpPr>
            <a:spLocks noGrp="1"/>
          </p:cNvSpPr>
          <p:nvPr>
            <p:ph type="sldNum" sz="quarter" idx="12"/>
          </p:nvPr>
        </p:nvSpPr>
        <p:spPr/>
        <p:txBody>
          <a:bodyPr/>
          <a:lstStyle/>
          <a:p>
            <a:fld id="{CBA009E1-54C8-4E42-93A4-82F6E9795970}" type="slidenum">
              <a:rPr lang="nl-NL" smtClean="0">
                <a:solidFill>
                  <a:prstClr val="black">
                    <a:tint val="75000"/>
                  </a:prstClr>
                </a:solidFill>
              </a:rPr>
              <a:pPr/>
              <a:t>‹nr.›</a:t>
            </a:fld>
            <a:endParaRPr lang="nl-NL">
              <a:solidFill>
                <a:prstClr val="black">
                  <a:tint val="75000"/>
                </a:prstClr>
              </a:solidFill>
            </a:endParaRPr>
          </a:p>
        </p:txBody>
      </p:sp>
    </p:spTree>
    <p:extLst>
      <p:ext uri="{BB962C8B-B14F-4D97-AF65-F5344CB8AC3E}">
        <p14:creationId xmlns:p14="http://schemas.microsoft.com/office/powerpoint/2010/main" val="26463943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D1A0C89D-4F61-4BD9-90D2-5609845A3CD4}" type="datetime1">
              <a:rPr lang="nl-NL" smtClean="0">
                <a:solidFill>
                  <a:prstClr val="black">
                    <a:tint val="75000"/>
                  </a:prstClr>
                </a:solidFill>
              </a:rPr>
              <a:pPr/>
              <a:t>24-9-2017</a:t>
            </a:fld>
            <a:endParaRPr lang="nl-NL">
              <a:solidFill>
                <a:prstClr val="black">
                  <a:tint val="75000"/>
                </a:prstClr>
              </a:solidFill>
            </a:endParaRPr>
          </a:p>
        </p:txBody>
      </p:sp>
      <p:sp>
        <p:nvSpPr>
          <p:cNvPr id="3" name="Tijdelijke aanduiding voor voettekst 2"/>
          <p:cNvSpPr>
            <a:spLocks noGrp="1"/>
          </p:cNvSpPr>
          <p:nvPr>
            <p:ph type="ftr" sz="quarter" idx="11"/>
          </p:nvPr>
        </p:nvSpPr>
        <p:spPr/>
        <p:txBody>
          <a:bodyPr/>
          <a:lstStyle/>
          <a:p>
            <a:r>
              <a:rPr lang="nl-NL">
                <a:solidFill>
                  <a:prstClr val="black">
                    <a:tint val="75000"/>
                  </a:prstClr>
                </a:solidFill>
              </a:rPr>
              <a:t>Medische Kennis</a:t>
            </a:r>
          </a:p>
        </p:txBody>
      </p:sp>
      <p:sp>
        <p:nvSpPr>
          <p:cNvPr id="4" name="Tijdelijke aanduiding voor dianummer 3"/>
          <p:cNvSpPr>
            <a:spLocks noGrp="1"/>
          </p:cNvSpPr>
          <p:nvPr>
            <p:ph type="sldNum" sz="quarter" idx="12"/>
          </p:nvPr>
        </p:nvSpPr>
        <p:spPr/>
        <p:txBody>
          <a:bodyPr/>
          <a:lstStyle/>
          <a:p>
            <a:fld id="{CBA009E1-54C8-4E42-93A4-82F6E9795970}" type="slidenum">
              <a:rPr lang="nl-NL" smtClean="0">
                <a:solidFill>
                  <a:prstClr val="black">
                    <a:tint val="75000"/>
                  </a:prstClr>
                </a:solidFill>
              </a:rPr>
              <a:pPr/>
              <a:t>‹nr.›</a:t>
            </a:fld>
            <a:endParaRPr lang="nl-NL">
              <a:solidFill>
                <a:prstClr val="black">
                  <a:tint val="75000"/>
                </a:prstClr>
              </a:solidFill>
            </a:endParaRPr>
          </a:p>
        </p:txBody>
      </p:sp>
    </p:spTree>
    <p:extLst>
      <p:ext uri="{BB962C8B-B14F-4D97-AF65-F5344CB8AC3E}">
        <p14:creationId xmlns:p14="http://schemas.microsoft.com/office/powerpoint/2010/main" val="12618009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a:t>Klik om de stijl te bewerken</a:t>
            </a:r>
          </a:p>
        </p:txBody>
      </p:sp>
      <p:sp>
        <p:nvSpPr>
          <p:cNvPr id="3" name="Tijdelijke aanduiding voor inhoud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Tijdelijke aanduiding voor datum 4"/>
          <p:cNvSpPr>
            <a:spLocks noGrp="1"/>
          </p:cNvSpPr>
          <p:nvPr>
            <p:ph type="dt" sz="half" idx="10"/>
          </p:nvPr>
        </p:nvSpPr>
        <p:spPr/>
        <p:txBody>
          <a:bodyPr/>
          <a:lstStyle/>
          <a:p>
            <a:fld id="{EFBC1540-FC94-4CAF-B5D8-7BEB7B444B37}" type="datetime1">
              <a:rPr lang="nl-NL" smtClean="0">
                <a:solidFill>
                  <a:prstClr val="black">
                    <a:tint val="75000"/>
                  </a:prstClr>
                </a:solidFill>
              </a:rPr>
              <a:pPr/>
              <a:t>24-9-2017</a:t>
            </a:fld>
            <a:endParaRPr lang="nl-NL">
              <a:solidFill>
                <a:prstClr val="black">
                  <a:tint val="75000"/>
                </a:prstClr>
              </a:solidFill>
            </a:endParaRPr>
          </a:p>
        </p:txBody>
      </p:sp>
      <p:sp>
        <p:nvSpPr>
          <p:cNvPr id="6" name="Tijdelijke aanduiding voor voettekst 5"/>
          <p:cNvSpPr>
            <a:spLocks noGrp="1"/>
          </p:cNvSpPr>
          <p:nvPr>
            <p:ph type="ftr" sz="quarter" idx="11"/>
          </p:nvPr>
        </p:nvSpPr>
        <p:spPr/>
        <p:txBody>
          <a:bodyPr/>
          <a:lstStyle/>
          <a:p>
            <a:r>
              <a:rPr lang="nl-NL">
                <a:solidFill>
                  <a:prstClr val="black">
                    <a:tint val="75000"/>
                  </a:prstClr>
                </a:solidFill>
              </a:rPr>
              <a:t>Medische Kennis</a:t>
            </a:r>
          </a:p>
        </p:txBody>
      </p:sp>
      <p:sp>
        <p:nvSpPr>
          <p:cNvPr id="7" name="Tijdelijke aanduiding voor dianummer 6"/>
          <p:cNvSpPr>
            <a:spLocks noGrp="1"/>
          </p:cNvSpPr>
          <p:nvPr>
            <p:ph type="sldNum" sz="quarter" idx="12"/>
          </p:nvPr>
        </p:nvSpPr>
        <p:spPr/>
        <p:txBody>
          <a:bodyPr/>
          <a:lstStyle/>
          <a:p>
            <a:fld id="{CBA009E1-54C8-4E42-93A4-82F6E9795970}" type="slidenum">
              <a:rPr lang="nl-NL" smtClean="0">
                <a:solidFill>
                  <a:prstClr val="black">
                    <a:tint val="75000"/>
                  </a:prstClr>
                </a:solidFill>
              </a:rPr>
              <a:pPr/>
              <a:t>‹nr.›</a:t>
            </a:fld>
            <a:endParaRPr lang="nl-NL">
              <a:solidFill>
                <a:prstClr val="black">
                  <a:tint val="75000"/>
                </a:prstClr>
              </a:solidFill>
            </a:endParaRPr>
          </a:p>
        </p:txBody>
      </p:sp>
    </p:spTree>
    <p:extLst>
      <p:ext uri="{BB962C8B-B14F-4D97-AF65-F5344CB8AC3E}">
        <p14:creationId xmlns:p14="http://schemas.microsoft.com/office/powerpoint/2010/main" val="34869885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a:t>Klik om de stijl te bewerken</a:t>
            </a:r>
          </a:p>
        </p:txBody>
      </p:sp>
      <p:sp>
        <p:nvSpPr>
          <p:cNvPr id="3" name="Tijdelijke aanduiding voor afbeelding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Tijdelijke aanduiding voor datum 4"/>
          <p:cNvSpPr>
            <a:spLocks noGrp="1"/>
          </p:cNvSpPr>
          <p:nvPr>
            <p:ph type="dt" sz="half" idx="10"/>
          </p:nvPr>
        </p:nvSpPr>
        <p:spPr/>
        <p:txBody>
          <a:bodyPr/>
          <a:lstStyle/>
          <a:p>
            <a:fld id="{2C5BBE44-ED83-4F52-B490-E9C23518487B}" type="datetime1">
              <a:rPr lang="nl-NL" smtClean="0">
                <a:solidFill>
                  <a:prstClr val="black">
                    <a:tint val="75000"/>
                  </a:prstClr>
                </a:solidFill>
              </a:rPr>
              <a:pPr/>
              <a:t>24-9-2017</a:t>
            </a:fld>
            <a:endParaRPr lang="nl-NL">
              <a:solidFill>
                <a:prstClr val="black">
                  <a:tint val="75000"/>
                </a:prstClr>
              </a:solidFill>
            </a:endParaRPr>
          </a:p>
        </p:txBody>
      </p:sp>
      <p:sp>
        <p:nvSpPr>
          <p:cNvPr id="6" name="Tijdelijke aanduiding voor voettekst 5"/>
          <p:cNvSpPr>
            <a:spLocks noGrp="1"/>
          </p:cNvSpPr>
          <p:nvPr>
            <p:ph type="ftr" sz="quarter" idx="11"/>
          </p:nvPr>
        </p:nvSpPr>
        <p:spPr/>
        <p:txBody>
          <a:bodyPr/>
          <a:lstStyle/>
          <a:p>
            <a:r>
              <a:rPr lang="nl-NL">
                <a:solidFill>
                  <a:prstClr val="black">
                    <a:tint val="75000"/>
                  </a:prstClr>
                </a:solidFill>
              </a:rPr>
              <a:t>Medische Kennis</a:t>
            </a:r>
          </a:p>
        </p:txBody>
      </p:sp>
      <p:sp>
        <p:nvSpPr>
          <p:cNvPr id="7" name="Tijdelijke aanduiding voor dianummer 6"/>
          <p:cNvSpPr>
            <a:spLocks noGrp="1"/>
          </p:cNvSpPr>
          <p:nvPr>
            <p:ph type="sldNum" sz="quarter" idx="12"/>
          </p:nvPr>
        </p:nvSpPr>
        <p:spPr/>
        <p:txBody>
          <a:bodyPr/>
          <a:lstStyle/>
          <a:p>
            <a:fld id="{CBA009E1-54C8-4E42-93A4-82F6E9795970}" type="slidenum">
              <a:rPr lang="nl-NL" smtClean="0">
                <a:solidFill>
                  <a:prstClr val="black">
                    <a:tint val="75000"/>
                  </a:prstClr>
                </a:solidFill>
              </a:rPr>
              <a:pPr/>
              <a:t>‹nr.›</a:t>
            </a:fld>
            <a:endParaRPr lang="nl-NL">
              <a:solidFill>
                <a:prstClr val="black">
                  <a:tint val="75000"/>
                </a:prstClr>
              </a:solidFill>
            </a:endParaRPr>
          </a:p>
        </p:txBody>
      </p:sp>
    </p:spTree>
    <p:extLst>
      <p:ext uri="{BB962C8B-B14F-4D97-AF65-F5344CB8AC3E}">
        <p14:creationId xmlns:p14="http://schemas.microsoft.com/office/powerpoint/2010/main" val="2164004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de stijl te bewerken</a:t>
            </a:r>
          </a:p>
        </p:txBody>
      </p:sp>
      <p:sp>
        <p:nvSpPr>
          <p:cNvPr id="3" name="Tijdelijke aanduiding voor teks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CF9A51-A7D6-42BF-8089-285FB6C5518F}" type="datetime1">
              <a:rPr lang="nl-NL" smtClean="0">
                <a:solidFill>
                  <a:prstClr val="black">
                    <a:tint val="75000"/>
                  </a:prstClr>
                </a:solidFill>
              </a:rPr>
              <a:pPr/>
              <a:t>24-9-2017</a:t>
            </a:fld>
            <a:endParaRPr lang="nl-NL">
              <a:solidFill>
                <a:prstClr val="black">
                  <a:tint val="75000"/>
                </a:prstClr>
              </a:solidFill>
            </a:endParaRPr>
          </a:p>
        </p:txBody>
      </p:sp>
      <p:sp>
        <p:nvSpPr>
          <p:cNvPr id="5" name="Tijdelijke aanduiding voor voettekst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nl-NL">
                <a:solidFill>
                  <a:prstClr val="black">
                    <a:tint val="75000"/>
                  </a:prstClr>
                </a:solidFill>
              </a:rPr>
              <a:t>Medische Kennis</a:t>
            </a:r>
          </a:p>
        </p:txBody>
      </p:sp>
      <p:sp>
        <p:nvSpPr>
          <p:cNvPr id="6" name="Tijdelijke aanduiding voor dia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BA009E1-54C8-4E42-93A4-82F6E9795970}" type="slidenum">
              <a:rPr lang="nl-NL" smtClean="0">
                <a:solidFill>
                  <a:prstClr val="black">
                    <a:tint val="75000"/>
                  </a:prstClr>
                </a:solidFill>
              </a:rPr>
              <a:pPr/>
              <a:t>‹nr.›</a:t>
            </a:fld>
            <a:endParaRPr lang="nl-NL">
              <a:solidFill>
                <a:prstClr val="black">
                  <a:tint val="75000"/>
                </a:prstClr>
              </a:solidFill>
            </a:endParaRPr>
          </a:p>
        </p:txBody>
      </p:sp>
    </p:spTree>
    <p:extLst>
      <p:ext uri="{BB962C8B-B14F-4D97-AF65-F5344CB8AC3E}">
        <p14:creationId xmlns:p14="http://schemas.microsoft.com/office/powerpoint/2010/main" val="130636075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hyperlink" Target="https://www.thuisarts.nl/griep/ik-wil-griep-voorkomen"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1431235" y="2792137"/>
            <a:ext cx="9144000" cy="2387600"/>
          </a:xfrm>
        </p:spPr>
        <p:txBody>
          <a:bodyPr>
            <a:normAutofit fontScale="90000"/>
          </a:bodyPr>
          <a:lstStyle/>
          <a:p>
            <a:r>
              <a:rPr lang="nl-NL" dirty="0"/>
              <a:t>Wat gaan we doen?</a:t>
            </a:r>
            <a:br>
              <a:rPr lang="nl-NL" dirty="0"/>
            </a:br>
            <a:r>
              <a:rPr lang="nl-NL" dirty="0"/>
              <a:t>Terugblik vorige les</a:t>
            </a:r>
            <a:br>
              <a:rPr lang="nl-NL" dirty="0"/>
            </a:br>
            <a:r>
              <a:rPr lang="nl-NL" dirty="0"/>
              <a:t>Introductie griep</a:t>
            </a:r>
            <a:br>
              <a:rPr lang="nl-NL" dirty="0"/>
            </a:br>
            <a:r>
              <a:rPr lang="nl-NL" dirty="0"/>
              <a:t>Oefenen vanuit NHG-wijzer/thuisarts.nl</a:t>
            </a:r>
          </a:p>
        </p:txBody>
      </p:sp>
      <p:sp>
        <p:nvSpPr>
          <p:cNvPr id="5" name="Tijdelijke aanduiding voor dianummer 4"/>
          <p:cNvSpPr>
            <a:spLocks noGrp="1"/>
          </p:cNvSpPr>
          <p:nvPr>
            <p:ph type="sldNum" sz="quarter" idx="12"/>
          </p:nvPr>
        </p:nvSpPr>
        <p:spPr/>
        <p:txBody>
          <a:bodyPr/>
          <a:lstStyle/>
          <a:p>
            <a:fld id="{CBA009E1-54C8-4E42-93A4-82F6E9795970}" type="slidenum">
              <a:rPr lang="nl-NL" smtClean="0">
                <a:solidFill>
                  <a:prstClr val="black">
                    <a:tint val="75000"/>
                  </a:prstClr>
                </a:solidFill>
              </a:rPr>
              <a:pPr/>
              <a:t>1</a:t>
            </a:fld>
            <a:endParaRPr lang="nl-NL">
              <a:solidFill>
                <a:prstClr val="black">
                  <a:tint val="75000"/>
                </a:prstClr>
              </a:solidFill>
            </a:endParaRPr>
          </a:p>
        </p:txBody>
      </p:sp>
      <p:sp>
        <p:nvSpPr>
          <p:cNvPr id="6" name="Tijdelijke aanduiding voor voettekst 4"/>
          <p:cNvSpPr>
            <a:spLocks noGrp="1"/>
          </p:cNvSpPr>
          <p:nvPr>
            <p:ph type="ftr" sz="quarter" idx="11"/>
          </p:nvPr>
        </p:nvSpPr>
        <p:spPr>
          <a:xfrm>
            <a:off x="1524000" y="6330898"/>
            <a:ext cx="9263270" cy="365125"/>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nl-NL" sz="1600" b="1" i="0" u="none" strike="noStrike" kern="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Noorderpoort </a:t>
            </a:r>
            <a:r>
              <a:rPr kumimoji="0" lang="nl-NL" sz="1600" b="1" i="0" u="none" strike="noStrike" kern="0" cap="none" spc="0" normalizeH="0" baseline="0" noProof="0" dirty="0">
                <a:ln>
                  <a:noFill/>
                </a:ln>
                <a:solidFill>
                  <a:srgbClr val="FF0000"/>
                </a:solidFill>
                <a:effectLst/>
                <a:uLnTx/>
                <a:uFillTx/>
                <a:latin typeface="Verdana" panose="020B0604030504040204" pitchFamily="34" charset="0"/>
                <a:ea typeface="Verdana" panose="020B0604030504040204" pitchFamily="34" charset="0"/>
                <a:cs typeface="Verdana" panose="020B0604030504040204" pitchFamily="34" charset="0"/>
              </a:rPr>
              <a:t>PRS</a:t>
            </a:r>
            <a:r>
              <a:rPr kumimoji="0" lang="nl-NL" sz="1600" b="1" i="0" u="none" strike="noStrike" kern="0" cap="none" spc="0" normalizeH="0" noProof="0" dirty="0">
                <a:ln>
                  <a:noFill/>
                </a:ln>
                <a:solidFill>
                  <a:srgbClr val="FF0000"/>
                </a:solidFill>
                <a:effectLst/>
                <a:uLnTx/>
                <a:uFillTx/>
                <a:latin typeface="Verdana" panose="020B0604030504040204" pitchFamily="34" charset="0"/>
                <a:ea typeface="Verdana" panose="020B0604030504040204" pitchFamily="34" charset="0"/>
                <a:cs typeface="Verdana" panose="020B0604030504040204" pitchFamily="34" charset="0"/>
              </a:rPr>
              <a:t> griep PRS LF1 Les 3</a:t>
            </a:r>
            <a:endParaRPr kumimoji="0" lang="nl-NL" sz="1600" b="1" i="0" u="none" strike="noStrike" kern="0" cap="none" spc="0" normalizeH="0" baseline="0" noProof="0" dirty="0">
              <a:ln>
                <a:noFill/>
              </a:ln>
              <a:solidFill>
                <a:srgbClr val="FF0000"/>
              </a:solidFill>
              <a:effectLst/>
              <a:uLnTx/>
              <a:uFillTx/>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1071402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553792" y="1122363"/>
            <a:ext cx="10625070" cy="2387600"/>
          </a:xfrm>
        </p:spPr>
        <p:txBody>
          <a:bodyPr/>
          <a:lstStyle/>
          <a:p>
            <a:r>
              <a:rPr lang="nl-NL" b="1" dirty="0"/>
              <a:t>Griep</a:t>
            </a:r>
          </a:p>
        </p:txBody>
      </p:sp>
      <p:sp>
        <p:nvSpPr>
          <p:cNvPr id="3" name="Ondertitel 2"/>
          <p:cNvSpPr>
            <a:spLocks noGrp="1"/>
          </p:cNvSpPr>
          <p:nvPr>
            <p:ph type="subTitle" idx="1"/>
          </p:nvPr>
        </p:nvSpPr>
        <p:spPr/>
        <p:txBody>
          <a:bodyPr/>
          <a:lstStyle/>
          <a:p>
            <a:endParaRPr lang="nl-NL"/>
          </a:p>
        </p:txBody>
      </p:sp>
      <p:sp>
        <p:nvSpPr>
          <p:cNvPr id="5" name="Tijdelijke aanduiding voor dianumm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BA009E1-54C8-4E42-93A4-82F6E9795970}" type="slidenum">
              <a:rPr kumimoji="0" lang="nl-NL" sz="1800" b="0" i="0" u="none" strike="noStrike" kern="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nl-NL" sz="1800" b="0" i="0" u="none" strike="noStrike" kern="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Tijdelijke aanduiding voor voettekst 4"/>
          <p:cNvSpPr>
            <a:spLocks noGrp="1"/>
          </p:cNvSpPr>
          <p:nvPr>
            <p:ph type="ftr" sz="quarter" idx="11"/>
          </p:nvPr>
        </p:nvSpPr>
        <p:spPr>
          <a:xfrm>
            <a:off x="1524000" y="6330898"/>
            <a:ext cx="9263270" cy="365125"/>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nl-NL" sz="1600" b="1" i="0" u="none" strike="noStrike" kern="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Noorderpoort </a:t>
            </a:r>
            <a:r>
              <a:rPr kumimoji="0" lang="nl-NL" sz="1600" b="1" i="0" u="none" strike="noStrike" kern="0" cap="none" spc="0" normalizeH="0" baseline="0" noProof="0" dirty="0">
                <a:ln>
                  <a:noFill/>
                </a:ln>
                <a:solidFill>
                  <a:srgbClr val="FF0000"/>
                </a:solidFill>
                <a:effectLst/>
                <a:uLnTx/>
                <a:uFillTx/>
                <a:latin typeface="Verdana" panose="020B0604030504040204" pitchFamily="34" charset="0"/>
                <a:ea typeface="Verdana" panose="020B0604030504040204" pitchFamily="34" charset="0"/>
                <a:cs typeface="Verdana" panose="020B0604030504040204" pitchFamily="34" charset="0"/>
              </a:rPr>
              <a:t>PRS</a:t>
            </a:r>
            <a:r>
              <a:rPr kumimoji="0" lang="nl-NL" sz="1600" b="1" i="0" u="none" strike="noStrike" kern="0" cap="none" spc="0" normalizeH="0" noProof="0" dirty="0">
                <a:ln>
                  <a:noFill/>
                </a:ln>
                <a:solidFill>
                  <a:srgbClr val="FF0000"/>
                </a:solidFill>
                <a:effectLst/>
                <a:uLnTx/>
                <a:uFillTx/>
                <a:latin typeface="Verdana" panose="020B0604030504040204" pitchFamily="34" charset="0"/>
                <a:ea typeface="Verdana" panose="020B0604030504040204" pitchFamily="34" charset="0"/>
                <a:cs typeface="Verdana" panose="020B0604030504040204" pitchFamily="34" charset="0"/>
              </a:rPr>
              <a:t> griep</a:t>
            </a:r>
            <a:endParaRPr kumimoji="0" lang="nl-NL" sz="1600" b="1" i="0" u="none" strike="noStrike" kern="0" cap="none" spc="0" normalizeH="0" baseline="0" noProof="0" dirty="0">
              <a:ln>
                <a:noFill/>
              </a:ln>
              <a:solidFill>
                <a:srgbClr val="FF0000"/>
              </a:solidFill>
              <a:effectLst/>
              <a:uLnTx/>
              <a:uFillTx/>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17272159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a:lstStyle/>
          <a:p>
            <a:pPr marL="0" indent="0">
              <a:buNone/>
            </a:pPr>
            <a:r>
              <a:rPr lang="nl-NL" dirty="0"/>
              <a:t>Introductie filmpje</a:t>
            </a:r>
          </a:p>
          <a:p>
            <a:pPr marL="0" indent="0">
              <a:buNone/>
            </a:pPr>
            <a:r>
              <a:rPr lang="nl-NL" dirty="0">
                <a:hlinkClick r:id="rId2"/>
              </a:rPr>
              <a:t>griep</a:t>
            </a:r>
            <a:endParaRPr lang="nl-NL" dirty="0"/>
          </a:p>
        </p:txBody>
      </p:sp>
      <p:sp>
        <p:nvSpPr>
          <p:cNvPr id="5" name="Tijdelijke aanduiding voor dianummer 4"/>
          <p:cNvSpPr>
            <a:spLocks noGrp="1"/>
          </p:cNvSpPr>
          <p:nvPr>
            <p:ph type="sldNum" sz="quarter" idx="12"/>
          </p:nvPr>
        </p:nvSpPr>
        <p:spPr/>
        <p:txBody>
          <a:bodyPr/>
          <a:lstStyle/>
          <a:p>
            <a:fld id="{CBA009E1-54C8-4E42-93A4-82F6E9795970}" type="slidenum">
              <a:rPr lang="nl-NL" smtClean="0">
                <a:solidFill>
                  <a:prstClr val="black">
                    <a:tint val="75000"/>
                  </a:prstClr>
                </a:solidFill>
              </a:rPr>
              <a:pPr/>
              <a:t>3</a:t>
            </a:fld>
            <a:endParaRPr lang="nl-NL">
              <a:solidFill>
                <a:prstClr val="black">
                  <a:tint val="75000"/>
                </a:prstClr>
              </a:solidFill>
            </a:endParaRPr>
          </a:p>
        </p:txBody>
      </p:sp>
      <p:sp>
        <p:nvSpPr>
          <p:cNvPr id="6" name="Tijdelijke aanduiding voor voettekst 4"/>
          <p:cNvSpPr>
            <a:spLocks noGrp="1"/>
          </p:cNvSpPr>
          <p:nvPr>
            <p:ph type="ftr" sz="quarter" idx="11"/>
          </p:nvPr>
        </p:nvSpPr>
        <p:spPr>
          <a:xfrm>
            <a:off x="1524000" y="6330898"/>
            <a:ext cx="9263270" cy="365125"/>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nl-NL" sz="1600" b="1" i="0" u="none" strike="noStrike" kern="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Noorderpoort </a:t>
            </a:r>
            <a:r>
              <a:rPr kumimoji="0" lang="nl-NL" sz="1600" b="1" i="0" u="none" strike="noStrike" kern="0" cap="none" spc="0" normalizeH="0" baseline="0" noProof="0" dirty="0">
                <a:ln>
                  <a:noFill/>
                </a:ln>
                <a:solidFill>
                  <a:srgbClr val="FF0000"/>
                </a:solidFill>
                <a:effectLst/>
                <a:uLnTx/>
                <a:uFillTx/>
                <a:latin typeface="Verdana" panose="020B0604030504040204" pitchFamily="34" charset="0"/>
                <a:ea typeface="Verdana" panose="020B0604030504040204" pitchFamily="34" charset="0"/>
                <a:cs typeface="Verdana" panose="020B0604030504040204" pitchFamily="34" charset="0"/>
              </a:rPr>
              <a:t>PRS</a:t>
            </a:r>
            <a:r>
              <a:rPr kumimoji="0" lang="nl-NL" sz="1600" b="1" i="0" u="none" strike="noStrike" kern="0" cap="none" spc="0" normalizeH="0" noProof="0" dirty="0">
                <a:ln>
                  <a:noFill/>
                </a:ln>
                <a:solidFill>
                  <a:srgbClr val="FF0000"/>
                </a:solidFill>
                <a:effectLst/>
                <a:uLnTx/>
                <a:uFillTx/>
                <a:latin typeface="Verdana" panose="020B0604030504040204" pitchFamily="34" charset="0"/>
                <a:ea typeface="Verdana" panose="020B0604030504040204" pitchFamily="34" charset="0"/>
                <a:cs typeface="Verdana" panose="020B0604030504040204" pitchFamily="34" charset="0"/>
              </a:rPr>
              <a:t> griep</a:t>
            </a:r>
            <a:endParaRPr kumimoji="0" lang="nl-NL" sz="1600" b="1" i="0" u="none" strike="noStrike" kern="0" cap="none" spc="0" normalizeH="0" baseline="0" noProof="0" dirty="0">
              <a:ln>
                <a:noFill/>
              </a:ln>
              <a:solidFill>
                <a:srgbClr val="FF0000"/>
              </a:solidFill>
              <a:effectLst/>
              <a:uLnTx/>
              <a:uFillTx/>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25454617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a:xfrm>
            <a:off x="838200" y="1176268"/>
            <a:ext cx="10515600" cy="4351338"/>
          </a:xfrm>
        </p:spPr>
        <p:txBody>
          <a:bodyPr/>
          <a:lstStyle/>
          <a:p>
            <a:pPr marL="0" indent="0">
              <a:buNone/>
            </a:pPr>
            <a:r>
              <a:rPr lang="nl-NL" dirty="0"/>
              <a:t>Griep heet officieel “ influenza”</a:t>
            </a:r>
          </a:p>
          <a:p>
            <a:pPr marL="0" indent="0">
              <a:buNone/>
            </a:pPr>
            <a:endParaRPr lang="nl-NL" dirty="0"/>
          </a:p>
          <a:p>
            <a:pPr marL="0" indent="0">
              <a:buNone/>
            </a:pPr>
            <a:r>
              <a:rPr lang="nl-NL" dirty="0"/>
              <a:t>Bij influenza is er sprake van een </a:t>
            </a:r>
            <a:r>
              <a:rPr lang="nl-NL" u="sng" dirty="0">
                <a:solidFill>
                  <a:srgbClr val="FF0000"/>
                </a:solidFill>
              </a:rPr>
              <a:t>luchtwegontsteking</a:t>
            </a:r>
            <a:r>
              <a:rPr lang="nl-NL" dirty="0"/>
              <a:t> die wordt veroorzaakt door een </a:t>
            </a:r>
            <a:r>
              <a:rPr lang="nl-NL" u="sng" dirty="0">
                <a:solidFill>
                  <a:srgbClr val="FF0000"/>
                </a:solidFill>
              </a:rPr>
              <a:t>influenzavirus</a:t>
            </a:r>
          </a:p>
          <a:p>
            <a:pPr marL="0" indent="0">
              <a:buNone/>
            </a:pPr>
            <a:endParaRPr lang="nl-NL" u="sng" dirty="0">
              <a:solidFill>
                <a:srgbClr val="FF0000"/>
              </a:solidFill>
            </a:endParaRPr>
          </a:p>
          <a:p>
            <a:pPr marL="0" indent="0">
              <a:buNone/>
            </a:pPr>
            <a:r>
              <a:rPr lang="nl-NL" dirty="0"/>
              <a:t>Besmetting vindt plaats door inademing van </a:t>
            </a:r>
            <a:r>
              <a:rPr lang="nl-NL" dirty="0" err="1"/>
              <a:t>aangehoeste</a:t>
            </a:r>
            <a:r>
              <a:rPr lang="nl-NL" dirty="0"/>
              <a:t>, besmette druppeltjes of door contact met andere uitscheidingsproducten van een patiënt (denk bijv. aan elkaar een handgeven)</a:t>
            </a:r>
          </a:p>
        </p:txBody>
      </p:sp>
      <p:sp>
        <p:nvSpPr>
          <p:cNvPr id="5" name="Tijdelijke aanduiding voor dianummer 4"/>
          <p:cNvSpPr>
            <a:spLocks noGrp="1"/>
          </p:cNvSpPr>
          <p:nvPr>
            <p:ph type="sldNum" sz="quarter" idx="12"/>
          </p:nvPr>
        </p:nvSpPr>
        <p:spPr/>
        <p:txBody>
          <a:bodyPr/>
          <a:lstStyle/>
          <a:p>
            <a:fld id="{CBA009E1-54C8-4E42-93A4-82F6E9795970}" type="slidenum">
              <a:rPr lang="nl-NL" smtClean="0">
                <a:solidFill>
                  <a:prstClr val="black">
                    <a:tint val="75000"/>
                  </a:prstClr>
                </a:solidFill>
              </a:rPr>
              <a:pPr/>
              <a:t>4</a:t>
            </a:fld>
            <a:endParaRPr lang="nl-NL">
              <a:solidFill>
                <a:prstClr val="black">
                  <a:tint val="75000"/>
                </a:prstClr>
              </a:solidFill>
            </a:endParaRPr>
          </a:p>
        </p:txBody>
      </p:sp>
      <p:sp>
        <p:nvSpPr>
          <p:cNvPr id="6" name="Tijdelijke aanduiding voor voettekst 4"/>
          <p:cNvSpPr>
            <a:spLocks noGrp="1"/>
          </p:cNvSpPr>
          <p:nvPr>
            <p:ph type="ftr" sz="quarter" idx="11"/>
          </p:nvPr>
        </p:nvSpPr>
        <p:spPr>
          <a:xfrm>
            <a:off x="1524000" y="6330898"/>
            <a:ext cx="9263270" cy="365125"/>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nl-NL" sz="1600" b="1" i="0" u="none" strike="noStrike" kern="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Noorderpoort </a:t>
            </a:r>
            <a:r>
              <a:rPr kumimoji="0" lang="nl-NL" sz="1600" b="1" i="0" u="none" strike="noStrike" kern="0" cap="none" spc="0" normalizeH="0" baseline="0" noProof="0" dirty="0">
                <a:ln>
                  <a:noFill/>
                </a:ln>
                <a:solidFill>
                  <a:srgbClr val="FF0000"/>
                </a:solidFill>
                <a:effectLst/>
                <a:uLnTx/>
                <a:uFillTx/>
                <a:latin typeface="Verdana" panose="020B0604030504040204" pitchFamily="34" charset="0"/>
                <a:ea typeface="Verdana" panose="020B0604030504040204" pitchFamily="34" charset="0"/>
                <a:cs typeface="Verdana" panose="020B0604030504040204" pitchFamily="34" charset="0"/>
              </a:rPr>
              <a:t>PRS</a:t>
            </a:r>
            <a:r>
              <a:rPr kumimoji="0" lang="nl-NL" sz="1600" b="1" i="0" u="none" strike="noStrike" kern="0" cap="none" spc="0" normalizeH="0" noProof="0" dirty="0">
                <a:ln>
                  <a:noFill/>
                </a:ln>
                <a:solidFill>
                  <a:srgbClr val="FF0000"/>
                </a:solidFill>
                <a:effectLst/>
                <a:uLnTx/>
                <a:uFillTx/>
                <a:latin typeface="Verdana" panose="020B0604030504040204" pitchFamily="34" charset="0"/>
                <a:ea typeface="Verdana" panose="020B0604030504040204" pitchFamily="34" charset="0"/>
                <a:cs typeface="Verdana" panose="020B0604030504040204" pitchFamily="34" charset="0"/>
              </a:rPr>
              <a:t> griep</a:t>
            </a:r>
            <a:endParaRPr kumimoji="0" lang="nl-NL" sz="1600" b="1" i="0" u="none" strike="noStrike" kern="0" cap="none" spc="0" normalizeH="0" baseline="0" noProof="0" dirty="0">
              <a:ln>
                <a:noFill/>
              </a:ln>
              <a:solidFill>
                <a:srgbClr val="FF0000"/>
              </a:solidFill>
              <a:effectLst/>
              <a:uLnTx/>
              <a:uFillTx/>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30594009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Kenmerken van de griep (influenza)</a:t>
            </a:r>
          </a:p>
        </p:txBody>
      </p:sp>
      <p:sp>
        <p:nvSpPr>
          <p:cNvPr id="3" name="Tijdelijke aanduiding voor inhoud 2"/>
          <p:cNvSpPr>
            <a:spLocks noGrp="1"/>
          </p:cNvSpPr>
          <p:nvPr>
            <p:ph idx="1"/>
          </p:nvPr>
        </p:nvSpPr>
        <p:spPr/>
        <p:txBody>
          <a:bodyPr/>
          <a:lstStyle/>
          <a:p>
            <a:r>
              <a:rPr lang="nl-NL" dirty="0"/>
              <a:t>Een paar dagen na de besmetting een snelle temperatuurstijging</a:t>
            </a:r>
          </a:p>
          <a:p>
            <a:r>
              <a:rPr lang="nl-NL" dirty="0"/>
              <a:t>Koude rillingen</a:t>
            </a:r>
          </a:p>
          <a:p>
            <a:r>
              <a:rPr lang="nl-NL" dirty="0"/>
              <a:t>Binnen enkele uren voelt de patiënt zich ziek (hoofdpijn, pijn in de spieren, keelpijn en hoesten)</a:t>
            </a:r>
          </a:p>
          <a:p>
            <a:r>
              <a:rPr lang="nl-NL" dirty="0"/>
              <a:t>Klachten lijken op een fikse verkoudheid, verdwijnen meestal weer binnen enkele dagen. Duur van herstel kan 2-3 weken zijn. </a:t>
            </a:r>
          </a:p>
        </p:txBody>
      </p:sp>
      <p:sp>
        <p:nvSpPr>
          <p:cNvPr id="5" name="Tijdelijke aanduiding voor dianummer 4"/>
          <p:cNvSpPr>
            <a:spLocks noGrp="1"/>
          </p:cNvSpPr>
          <p:nvPr>
            <p:ph type="sldNum" sz="quarter" idx="12"/>
          </p:nvPr>
        </p:nvSpPr>
        <p:spPr/>
        <p:txBody>
          <a:bodyPr/>
          <a:lstStyle/>
          <a:p>
            <a:fld id="{CBA009E1-54C8-4E42-93A4-82F6E9795970}" type="slidenum">
              <a:rPr lang="nl-NL" smtClean="0">
                <a:solidFill>
                  <a:prstClr val="black">
                    <a:tint val="75000"/>
                  </a:prstClr>
                </a:solidFill>
              </a:rPr>
              <a:pPr/>
              <a:t>5</a:t>
            </a:fld>
            <a:endParaRPr lang="nl-NL">
              <a:solidFill>
                <a:prstClr val="black">
                  <a:tint val="75000"/>
                </a:prstClr>
              </a:solidFill>
            </a:endParaRPr>
          </a:p>
        </p:txBody>
      </p:sp>
      <p:sp>
        <p:nvSpPr>
          <p:cNvPr id="6" name="Tijdelijke aanduiding voor voettekst 4"/>
          <p:cNvSpPr>
            <a:spLocks noGrp="1"/>
          </p:cNvSpPr>
          <p:nvPr>
            <p:ph type="ftr" sz="quarter" idx="11"/>
          </p:nvPr>
        </p:nvSpPr>
        <p:spPr>
          <a:xfrm>
            <a:off x="1524000" y="6330898"/>
            <a:ext cx="9263270" cy="365125"/>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nl-NL" sz="1600" b="1" i="0" u="none" strike="noStrike" kern="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Noorderpoort </a:t>
            </a:r>
            <a:r>
              <a:rPr kumimoji="0" lang="nl-NL" sz="1600" b="1" i="0" u="none" strike="noStrike" kern="0" cap="none" spc="0" normalizeH="0" baseline="0" noProof="0" dirty="0">
                <a:ln>
                  <a:noFill/>
                </a:ln>
                <a:solidFill>
                  <a:srgbClr val="FF0000"/>
                </a:solidFill>
                <a:effectLst/>
                <a:uLnTx/>
                <a:uFillTx/>
                <a:latin typeface="Verdana" panose="020B0604030504040204" pitchFamily="34" charset="0"/>
                <a:ea typeface="Verdana" panose="020B0604030504040204" pitchFamily="34" charset="0"/>
                <a:cs typeface="Verdana" panose="020B0604030504040204" pitchFamily="34" charset="0"/>
              </a:rPr>
              <a:t>PRS</a:t>
            </a:r>
            <a:r>
              <a:rPr kumimoji="0" lang="nl-NL" sz="1600" b="1" i="0" u="none" strike="noStrike" kern="0" cap="none" spc="0" normalizeH="0" noProof="0" dirty="0">
                <a:ln>
                  <a:noFill/>
                </a:ln>
                <a:solidFill>
                  <a:srgbClr val="FF0000"/>
                </a:solidFill>
                <a:effectLst/>
                <a:uLnTx/>
                <a:uFillTx/>
                <a:latin typeface="Verdana" panose="020B0604030504040204" pitchFamily="34" charset="0"/>
                <a:ea typeface="Verdana" panose="020B0604030504040204" pitchFamily="34" charset="0"/>
                <a:cs typeface="Verdana" panose="020B0604030504040204" pitchFamily="34" charset="0"/>
              </a:rPr>
              <a:t> griep</a:t>
            </a:r>
            <a:endParaRPr kumimoji="0" lang="nl-NL" sz="1600" b="1" i="0" u="none" strike="noStrike" kern="0" cap="none" spc="0" normalizeH="0" baseline="0" noProof="0" dirty="0">
              <a:ln>
                <a:noFill/>
              </a:ln>
              <a:solidFill>
                <a:srgbClr val="FF0000"/>
              </a:solidFill>
              <a:effectLst/>
              <a:uLnTx/>
              <a:uFillTx/>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34628576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Complicaties bij griep</a:t>
            </a:r>
          </a:p>
        </p:txBody>
      </p:sp>
      <p:sp>
        <p:nvSpPr>
          <p:cNvPr id="3" name="Tijdelijke aanduiding voor inhoud 2"/>
          <p:cNvSpPr>
            <a:spLocks noGrp="1"/>
          </p:cNvSpPr>
          <p:nvPr>
            <p:ph idx="1"/>
          </p:nvPr>
        </p:nvSpPr>
        <p:spPr/>
        <p:txBody>
          <a:bodyPr/>
          <a:lstStyle/>
          <a:p>
            <a:pPr marL="0" indent="0">
              <a:buNone/>
            </a:pPr>
            <a:r>
              <a:rPr lang="nl-NL" dirty="0"/>
              <a:t>Als er aanwijzingen zijn dat er meer aan de hand is. </a:t>
            </a:r>
          </a:p>
          <a:p>
            <a:pPr marL="0" indent="0">
              <a:buNone/>
            </a:pPr>
            <a:r>
              <a:rPr lang="nl-NL" dirty="0"/>
              <a:t>Klachten van bijvoorbeeld: </a:t>
            </a:r>
          </a:p>
          <a:p>
            <a:r>
              <a:rPr lang="nl-NL" dirty="0"/>
              <a:t>koorts langer dan 5 dagen zonder sprake van verbetering-&gt; zieker worden.</a:t>
            </a:r>
          </a:p>
          <a:p>
            <a:r>
              <a:rPr lang="nl-NL" dirty="0"/>
              <a:t>Terugkerende koorts </a:t>
            </a:r>
          </a:p>
          <a:p>
            <a:r>
              <a:rPr lang="nl-NL" dirty="0"/>
              <a:t>Kortademigheid en ophoesten van veel slijm</a:t>
            </a:r>
          </a:p>
          <a:p>
            <a:pPr marL="0" indent="0">
              <a:buNone/>
            </a:pPr>
            <a:endParaRPr lang="nl-NL" dirty="0"/>
          </a:p>
          <a:p>
            <a:pPr marL="0" indent="0">
              <a:buNone/>
            </a:pPr>
            <a:r>
              <a:rPr lang="nl-NL" dirty="0"/>
              <a:t>Kans op: longontsteking of bacteriële ontsteking</a:t>
            </a:r>
          </a:p>
          <a:p>
            <a:pPr marL="0" indent="0">
              <a:buNone/>
            </a:pPr>
            <a:endParaRPr lang="nl-NL" dirty="0"/>
          </a:p>
        </p:txBody>
      </p:sp>
      <p:sp>
        <p:nvSpPr>
          <p:cNvPr id="5" name="Tijdelijke aanduiding voor dianummer 4"/>
          <p:cNvSpPr>
            <a:spLocks noGrp="1"/>
          </p:cNvSpPr>
          <p:nvPr>
            <p:ph type="sldNum" sz="quarter" idx="12"/>
          </p:nvPr>
        </p:nvSpPr>
        <p:spPr/>
        <p:txBody>
          <a:bodyPr/>
          <a:lstStyle/>
          <a:p>
            <a:fld id="{CBA009E1-54C8-4E42-93A4-82F6E9795970}" type="slidenum">
              <a:rPr lang="nl-NL" smtClean="0">
                <a:solidFill>
                  <a:prstClr val="black">
                    <a:tint val="75000"/>
                  </a:prstClr>
                </a:solidFill>
              </a:rPr>
              <a:pPr/>
              <a:t>6</a:t>
            </a:fld>
            <a:endParaRPr lang="nl-NL">
              <a:solidFill>
                <a:prstClr val="black">
                  <a:tint val="75000"/>
                </a:prstClr>
              </a:solidFill>
            </a:endParaRPr>
          </a:p>
        </p:txBody>
      </p:sp>
      <p:sp>
        <p:nvSpPr>
          <p:cNvPr id="6" name="Tijdelijke aanduiding voor voettekst 4"/>
          <p:cNvSpPr>
            <a:spLocks noGrp="1"/>
          </p:cNvSpPr>
          <p:nvPr>
            <p:ph type="ftr" sz="quarter" idx="11"/>
          </p:nvPr>
        </p:nvSpPr>
        <p:spPr>
          <a:xfrm>
            <a:off x="1524000" y="6330898"/>
            <a:ext cx="9263270" cy="365125"/>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nl-NL" sz="1600" b="1" i="0" u="none" strike="noStrike" kern="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Noorderpoort </a:t>
            </a:r>
            <a:r>
              <a:rPr kumimoji="0" lang="nl-NL" sz="1600" b="1" i="0" u="none" strike="noStrike" kern="0" cap="none" spc="0" normalizeH="0" baseline="0" noProof="0" dirty="0">
                <a:ln>
                  <a:noFill/>
                </a:ln>
                <a:solidFill>
                  <a:srgbClr val="FF0000"/>
                </a:solidFill>
                <a:effectLst/>
                <a:uLnTx/>
                <a:uFillTx/>
                <a:latin typeface="Verdana" panose="020B0604030504040204" pitchFamily="34" charset="0"/>
                <a:ea typeface="Verdana" panose="020B0604030504040204" pitchFamily="34" charset="0"/>
                <a:cs typeface="Verdana" panose="020B0604030504040204" pitchFamily="34" charset="0"/>
              </a:rPr>
              <a:t>PRS</a:t>
            </a:r>
            <a:r>
              <a:rPr kumimoji="0" lang="nl-NL" sz="1600" b="1" i="0" u="none" strike="noStrike" kern="0" cap="none" spc="0" normalizeH="0" noProof="0" dirty="0">
                <a:ln>
                  <a:noFill/>
                </a:ln>
                <a:solidFill>
                  <a:srgbClr val="FF0000"/>
                </a:solidFill>
                <a:effectLst/>
                <a:uLnTx/>
                <a:uFillTx/>
                <a:latin typeface="Verdana" panose="020B0604030504040204" pitchFamily="34" charset="0"/>
                <a:ea typeface="Verdana" panose="020B0604030504040204" pitchFamily="34" charset="0"/>
                <a:cs typeface="Verdana" panose="020B0604030504040204" pitchFamily="34" charset="0"/>
              </a:rPr>
              <a:t> griep</a:t>
            </a:r>
            <a:endParaRPr kumimoji="0" lang="nl-NL" sz="1600" b="1" i="0" u="none" strike="noStrike" kern="0" cap="none" spc="0" normalizeH="0" baseline="0" noProof="0" dirty="0">
              <a:ln>
                <a:noFill/>
              </a:ln>
              <a:solidFill>
                <a:srgbClr val="FF0000"/>
              </a:solidFill>
              <a:effectLst/>
              <a:uLnTx/>
              <a:uFillTx/>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17915851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sz="half" idx="2"/>
          </p:nvPr>
        </p:nvSpPr>
        <p:spPr>
          <a:xfrm>
            <a:off x="865326" y="397979"/>
            <a:ext cx="10488474" cy="1006751"/>
          </a:xfrm>
        </p:spPr>
        <p:txBody>
          <a:bodyPr/>
          <a:lstStyle/>
          <a:p>
            <a:pPr marL="0" indent="0">
              <a:buNone/>
            </a:pPr>
            <a:r>
              <a:rPr lang="nl-NL" b="1" dirty="0"/>
              <a:t>Griep is bij verder gezonde personen een onschuldige aandoening</a:t>
            </a:r>
          </a:p>
          <a:p>
            <a:pPr marL="0" indent="0">
              <a:buNone/>
            </a:pPr>
            <a:endParaRPr lang="nl-NL" b="1" dirty="0"/>
          </a:p>
          <a:p>
            <a:pPr marL="0" indent="0">
              <a:buNone/>
            </a:pPr>
            <a:endParaRPr lang="nl-NL" b="1" dirty="0"/>
          </a:p>
        </p:txBody>
      </p:sp>
      <p:sp>
        <p:nvSpPr>
          <p:cNvPr id="10" name="Tijdelijke aanduiding voor inhoud 9"/>
          <p:cNvSpPr>
            <a:spLocks noGrp="1"/>
          </p:cNvSpPr>
          <p:nvPr>
            <p:ph sz="quarter" idx="4"/>
          </p:nvPr>
        </p:nvSpPr>
        <p:spPr>
          <a:xfrm>
            <a:off x="865325" y="1431647"/>
            <a:ext cx="10173735" cy="4306543"/>
          </a:xfrm>
        </p:spPr>
        <p:txBody>
          <a:bodyPr/>
          <a:lstStyle/>
          <a:p>
            <a:pPr marL="0" indent="0">
              <a:buNone/>
            </a:pPr>
            <a:r>
              <a:rPr lang="nl-NL" dirty="0"/>
              <a:t>Bij sommige patiënten is de kans op complicaties bij griep groter. Zij behoren tot de “risicogroepen”</a:t>
            </a:r>
          </a:p>
          <a:p>
            <a:endParaRPr lang="nl-NL" dirty="0"/>
          </a:p>
          <a:p>
            <a:pPr marL="0" indent="0">
              <a:buNone/>
            </a:pPr>
            <a:r>
              <a:rPr lang="nl-NL" dirty="0"/>
              <a:t>Opdracht: </a:t>
            </a:r>
          </a:p>
          <a:p>
            <a:pPr marL="0" indent="0">
              <a:buNone/>
            </a:pPr>
            <a:r>
              <a:rPr lang="nl-NL" dirty="0"/>
              <a:t>Wie behoren tot de risicogroepen? </a:t>
            </a:r>
          </a:p>
          <a:p>
            <a:pPr marL="0" indent="0">
              <a:buNone/>
            </a:pPr>
            <a:r>
              <a:rPr lang="nl-NL" dirty="0"/>
              <a:t>Wat wordt deze risicogroepen aangeraden? </a:t>
            </a:r>
          </a:p>
          <a:p>
            <a:pPr marL="0" indent="0">
              <a:buNone/>
            </a:pPr>
            <a:r>
              <a:rPr lang="nl-NL" dirty="0"/>
              <a:t>En waarom?</a:t>
            </a:r>
          </a:p>
        </p:txBody>
      </p:sp>
      <p:sp>
        <p:nvSpPr>
          <p:cNvPr id="6" name="Tijdelijke aanduiding voor voettekst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nl-NL" sz="1600" b="1" i="0" u="none" strike="noStrike" kern="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Noorderpoort </a:t>
            </a:r>
            <a:r>
              <a:rPr kumimoji="0" lang="nl-NL" sz="1600" b="1" i="0" u="none" strike="noStrike" kern="0" cap="none" spc="0" normalizeH="0" baseline="0" noProof="0" dirty="0">
                <a:ln>
                  <a:noFill/>
                </a:ln>
                <a:solidFill>
                  <a:srgbClr val="FF0000"/>
                </a:solidFill>
                <a:effectLst/>
                <a:uLnTx/>
                <a:uFillTx/>
                <a:latin typeface="Verdana" panose="020B0604030504040204" pitchFamily="34" charset="0"/>
                <a:ea typeface="Verdana" panose="020B0604030504040204" pitchFamily="34" charset="0"/>
                <a:cs typeface="Verdana" panose="020B0604030504040204" pitchFamily="34" charset="0"/>
              </a:rPr>
              <a:t>PRS</a:t>
            </a:r>
            <a:r>
              <a:rPr kumimoji="0" lang="nl-NL" sz="1600" b="1" i="0" u="none" strike="noStrike" kern="0" cap="none" spc="0" normalizeH="0" noProof="0" dirty="0">
                <a:ln>
                  <a:noFill/>
                </a:ln>
                <a:solidFill>
                  <a:srgbClr val="FF0000"/>
                </a:solidFill>
                <a:effectLst/>
                <a:uLnTx/>
                <a:uFillTx/>
                <a:latin typeface="Verdana" panose="020B0604030504040204" pitchFamily="34" charset="0"/>
                <a:ea typeface="Verdana" panose="020B0604030504040204" pitchFamily="34" charset="0"/>
                <a:cs typeface="Verdana" panose="020B0604030504040204" pitchFamily="34" charset="0"/>
              </a:rPr>
              <a:t> griep</a:t>
            </a:r>
            <a:endParaRPr kumimoji="0" lang="nl-NL" sz="1600" b="1" i="0" u="none" strike="noStrike" kern="0" cap="none" spc="0" normalizeH="0" baseline="0" noProof="0" dirty="0">
              <a:ln>
                <a:noFill/>
              </a:ln>
              <a:solidFill>
                <a:srgbClr val="FF0000"/>
              </a:solidFill>
              <a:effectLst/>
              <a:uLnTx/>
              <a:uFillTx/>
              <a:latin typeface="Verdana" panose="020B0604030504040204" pitchFamily="34" charset="0"/>
              <a:ea typeface="Verdana" panose="020B0604030504040204" pitchFamily="34" charset="0"/>
              <a:cs typeface="Verdana" panose="020B0604030504040204" pitchFamily="34" charset="0"/>
            </a:endParaRPr>
          </a:p>
        </p:txBody>
      </p:sp>
      <p:sp>
        <p:nvSpPr>
          <p:cNvPr id="5" name="Tijdelijke aanduiding voor dianummer 4"/>
          <p:cNvSpPr>
            <a:spLocks noGrp="1"/>
          </p:cNvSpPr>
          <p:nvPr>
            <p:ph type="sldNum" sz="quarter" idx="12"/>
          </p:nvPr>
        </p:nvSpPr>
        <p:spPr/>
        <p:txBody>
          <a:bodyPr/>
          <a:lstStyle/>
          <a:p>
            <a:fld id="{CBA009E1-54C8-4E42-93A4-82F6E9795970}" type="slidenum">
              <a:rPr lang="nl-NL" smtClean="0">
                <a:solidFill>
                  <a:prstClr val="black">
                    <a:tint val="75000"/>
                  </a:prstClr>
                </a:solidFill>
              </a:rPr>
              <a:pPr/>
              <a:t>7</a:t>
            </a:fld>
            <a:endParaRPr lang="nl-NL">
              <a:solidFill>
                <a:prstClr val="black">
                  <a:tint val="75000"/>
                </a:prstClr>
              </a:solidFill>
            </a:endParaRPr>
          </a:p>
        </p:txBody>
      </p:sp>
    </p:spTree>
    <p:extLst>
      <p:ext uri="{BB962C8B-B14F-4D97-AF65-F5344CB8AC3E}">
        <p14:creationId xmlns:p14="http://schemas.microsoft.com/office/powerpoint/2010/main" val="38262306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Conclusie griep</a:t>
            </a:r>
          </a:p>
        </p:txBody>
      </p:sp>
      <p:sp>
        <p:nvSpPr>
          <p:cNvPr id="3" name="Tijdelijke aanduiding voor tekst 2"/>
          <p:cNvSpPr>
            <a:spLocks noGrp="1"/>
          </p:cNvSpPr>
          <p:nvPr>
            <p:ph type="body" idx="1"/>
          </p:nvPr>
        </p:nvSpPr>
        <p:spPr>
          <a:xfrm>
            <a:off x="839788" y="2538827"/>
            <a:ext cx="10358299" cy="1881808"/>
          </a:xfrm>
        </p:spPr>
        <p:txBody>
          <a:bodyPr>
            <a:noAutofit/>
          </a:bodyPr>
          <a:lstStyle/>
          <a:p>
            <a:r>
              <a:rPr lang="nl-NL" sz="2800" dirty="0"/>
              <a:t>Mensen uit risicogroepen lopen een grotere kan op het krijgen van een complicatie als ze besmet zijn met het influenzavirus. Deze patiënten kunnen worden gevaccineerd tegen influenza. De assistente speelt een grote rol, zowel bij de organisatie rond het toedienen van de griepprikken als in de voorlichting aan influenza patiënten. Zij moet complicaties kunnen signaleren. </a:t>
            </a:r>
          </a:p>
        </p:txBody>
      </p:sp>
      <p:sp>
        <p:nvSpPr>
          <p:cNvPr id="8" name="Tijdelijke aanduiding voor dianummer 7"/>
          <p:cNvSpPr>
            <a:spLocks noGrp="1"/>
          </p:cNvSpPr>
          <p:nvPr>
            <p:ph type="sldNum" sz="quarter" idx="12"/>
          </p:nvPr>
        </p:nvSpPr>
        <p:spPr/>
        <p:txBody>
          <a:bodyPr/>
          <a:lstStyle/>
          <a:p>
            <a:fld id="{CBA009E1-54C8-4E42-93A4-82F6E9795970}" type="slidenum">
              <a:rPr lang="nl-NL" smtClean="0">
                <a:solidFill>
                  <a:prstClr val="black">
                    <a:tint val="75000"/>
                  </a:prstClr>
                </a:solidFill>
              </a:rPr>
              <a:pPr/>
              <a:t>8</a:t>
            </a:fld>
            <a:endParaRPr lang="nl-NL">
              <a:solidFill>
                <a:prstClr val="black">
                  <a:tint val="75000"/>
                </a:prstClr>
              </a:solidFill>
            </a:endParaRPr>
          </a:p>
        </p:txBody>
      </p:sp>
      <p:sp>
        <p:nvSpPr>
          <p:cNvPr id="9" name="Tijdelijke aanduiding voor voettekst 4"/>
          <p:cNvSpPr>
            <a:spLocks noGrp="1"/>
          </p:cNvSpPr>
          <p:nvPr>
            <p:ph type="ftr" sz="quarter" idx="11"/>
          </p:nvPr>
        </p:nvSpPr>
        <p:spPr>
          <a:xfrm>
            <a:off x="4038600" y="6356350"/>
            <a:ext cx="4114800" cy="365125"/>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nl-NL" sz="1600" b="1" i="0" u="none" strike="noStrike" kern="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Noorderpoort </a:t>
            </a:r>
            <a:r>
              <a:rPr kumimoji="0" lang="nl-NL" sz="1600" b="1" i="0" u="none" strike="noStrike" kern="0" cap="none" spc="0" normalizeH="0" baseline="0" noProof="0" dirty="0">
                <a:ln>
                  <a:noFill/>
                </a:ln>
                <a:solidFill>
                  <a:srgbClr val="FF0000"/>
                </a:solidFill>
                <a:effectLst/>
                <a:uLnTx/>
                <a:uFillTx/>
                <a:latin typeface="Verdana" panose="020B0604030504040204" pitchFamily="34" charset="0"/>
                <a:ea typeface="Verdana" panose="020B0604030504040204" pitchFamily="34" charset="0"/>
                <a:cs typeface="Verdana" panose="020B0604030504040204" pitchFamily="34" charset="0"/>
              </a:rPr>
              <a:t>PRS</a:t>
            </a:r>
            <a:r>
              <a:rPr kumimoji="0" lang="nl-NL" sz="1600" b="1" i="0" u="none" strike="noStrike" kern="0" cap="none" spc="0" normalizeH="0" noProof="0" dirty="0">
                <a:ln>
                  <a:noFill/>
                </a:ln>
                <a:solidFill>
                  <a:srgbClr val="FF0000"/>
                </a:solidFill>
                <a:effectLst/>
                <a:uLnTx/>
                <a:uFillTx/>
                <a:latin typeface="Verdana" panose="020B0604030504040204" pitchFamily="34" charset="0"/>
                <a:ea typeface="Verdana" panose="020B0604030504040204" pitchFamily="34" charset="0"/>
                <a:cs typeface="Verdana" panose="020B0604030504040204" pitchFamily="34" charset="0"/>
              </a:rPr>
              <a:t> griep</a:t>
            </a:r>
            <a:endParaRPr kumimoji="0" lang="nl-NL" sz="1600" b="1" i="0" u="none" strike="noStrike" kern="0" cap="none" spc="0" normalizeH="0" baseline="0" noProof="0" dirty="0">
              <a:ln>
                <a:noFill/>
              </a:ln>
              <a:solidFill>
                <a:srgbClr val="FF0000"/>
              </a:solidFill>
              <a:effectLst/>
              <a:uLnTx/>
              <a:uFillTx/>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2433557060"/>
      </p:ext>
    </p:extLst>
  </p:cSld>
  <p:clrMapOvr>
    <a:masterClrMapping/>
  </p:clrMapOvr>
</p:sld>
</file>

<file path=ppt/theme/theme1.xml><?xml version="1.0" encoding="utf-8"?>
<a:theme xmlns:a="http://schemas.openxmlformats.org/drawingml/2006/main" name="1_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32</TotalTime>
  <Words>307</Words>
  <Application>Microsoft Office PowerPoint</Application>
  <PresentationFormat>Breedbeeld</PresentationFormat>
  <Paragraphs>47</Paragraphs>
  <Slides>8</Slides>
  <Notes>0</Notes>
  <HiddenSlides>0</HiddenSlides>
  <MMClips>0</MMClips>
  <ScaleCrop>false</ScaleCrop>
  <HeadingPairs>
    <vt:vector size="6" baseType="variant">
      <vt:variant>
        <vt:lpstr>Gebruikte lettertypen</vt:lpstr>
      </vt:variant>
      <vt:variant>
        <vt:i4>4</vt:i4>
      </vt:variant>
      <vt:variant>
        <vt:lpstr>Thema</vt:lpstr>
      </vt:variant>
      <vt:variant>
        <vt:i4>1</vt:i4>
      </vt:variant>
      <vt:variant>
        <vt:lpstr>Diatitels</vt:lpstr>
      </vt:variant>
      <vt:variant>
        <vt:i4>8</vt:i4>
      </vt:variant>
    </vt:vector>
  </HeadingPairs>
  <TitlesOfParts>
    <vt:vector size="13" baseType="lpstr">
      <vt:lpstr>Arial</vt:lpstr>
      <vt:lpstr>Calibri</vt:lpstr>
      <vt:lpstr>Calibri Light</vt:lpstr>
      <vt:lpstr>Verdana</vt:lpstr>
      <vt:lpstr>1_Kantoorthema</vt:lpstr>
      <vt:lpstr>Wat gaan we doen? Terugblik vorige les Introductie griep Oefenen vanuit NHG-wijzer/thuisarts.nl</vt:lpstr>
      <vt:lpstr>Griep</vt:lpstr>
      <vt:lpstr>PowerPoint-presentatie</vt:lpstr>
      <vt:lpstr>PowerPoint-presentatie</vt:lpstr>
      <vt:lpstr>Kenmerken van de griep (influenza)</vt:lpstr>
      <vt:lpstr>Complicaties bij griep</vt:lpstr>
      <vt:lpstr>PowerPoint-presentatie</vt:lpstr>
      <vt:lpstr>Conclusie griep</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Wat gaan we doen? Terugblik vorige les Introductie griep Oefenen vanuit NHG-wijzer/thuisarts.nl</dc:title>
  <dc:creator>Annelies de Groot</dc:creator>
  <cp:lastModifiedBy>Annelies de Groot</cp:lastModifiedBy>
  <cp:revision>6</cp:revision>
  <dcterms:created xsi:type="dcterms:W3CDTF">2017-09-24T09:56:07Z</dcterms:created>
  <dcterms:modified xsi:type="dcterms:W3CDTF">2017-09-24T10:28:44Z</dcterms:modified>
</cp:coreProperties>
</file>